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5"/>
  </p:handoutMasterIdLst>
  <p:sldIdLst>
    <p:sldId id="259" r:id="rId4"/>
    <p:sldId id="261" r:id="rId6"/>
    <p:sldId id="262" r:id="rId7"/>
    <p:sldId id="267" r:id="rId8"/>
    <p:sldId id="268" r:id="rId9"/>
    <p:sldId id="269" r:id="rId10"/>
    <p:sldId id="270" r:id="rId11"/>
    <p:sldId id="273" r:id="rId12"/>
    <p:sldId id="275" r:id="rId13"/>
    <p:sldId id="280" r:id="rId14"/>
  </p:sldIdLst>
  <p:sldSz cx="12192000" cy="6858000"/>
  <p:notesSz cx="6858000" cy="9144000"/>
  <p:embeddedFontLst>
    <p:embeddedFont>
      <p:font typeface="思源黑体 CN Medium" panose="020B0600000000000000" charset="-122"/>
      <p:regular r:id="rId19"/>
    </p:embeddedFont>
    <p:embeddedFont>
      <p:font typeface="思源黑体 CN Heavy" panose="020B0A00000000000000" charset="-122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32" userDrawn="1">
          <p15:clr>
            <a:srgbClr val="A4A3A4"/>
          </p15:clr>
        </p15:guide>
        <p15:guide id="2" pos="3793" userDrawn="1">
          <p15:clr>
            <a:srgbClr val="A4A3A4"/>
          </p15:clr>
        </p15:guide>
        <p15:guide id="3" pos="505" userDrawn="1">
          <p15:clr>
            <a:srgbClr val="A4A3A4"/>
          </p15:clr>
        </p15:guide>
        <p15:guide id="4" pos="7214" userDrawn="1">
          <p15:clr>
            <a:srgbClr val="A4A3A4"/>
          </p15:clr>
        </p15:guide>
        <p15:guide id="5" orient="horz" pos="395" userDrawn="1">
          <p15:clr>
            <a:srgbClr val="A4A3A4"/>
          </p15:clr>
        </p15:guide>
        <p15:guide id="6" orient="horz" pos="3883" userDrawn="1">
          <p15:clr>
            <a:srgbClr val="A4A3A4"/>
          </p15:clr>
        </p15:guide>
        <p15:guide id="7" orient="horz" pos="770" userDrawn="1">
          <p15:clr>
            <a:srgbClr val="A4A3A4"/>
          </p15:clr>
        </p15:guide>
        <p15:guide id="8" orient="horz" pos="10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62FFF"/>
    <a:srgbClr val="F3EFFF"/>
    <a:srgbClr val="F6F3FF"/>
    <a:srgbClr val="19009C"/>
    <a:srgbClr val="CABDFF"/>
    <a:srgbClr val="E2DBFF"/>
    <a:srgbClr val="EEE9FF"/>
    <a:srgbClr val="F881FF"/>
    <a:srgbClr val="F2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32"/>
        <p:guide pos="3793"/>
        <p:guide pos="505"/>
        <p:guide pos="7214"/>
        <p:guide orient="horz" pos="395"/>
        <p:guide orient="horz" pos="3883"/>
        <p:guide orient="horz" pos="770"/>
        <p:guide orient="horz" pos="105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34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  <a:ea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  <a:ea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33000">
              <a:schemeClr val="bg1"/>
            </a:gs>
            <a:gs pos="100000">
              <a:srgbClr val="F3E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lum contrast="6000"/>
          </a:blip>
          <a:srcRect l="45613" t="55004" r="32607" b="-2197"/>
          <a:stretch>
            <a:fillRect/>
          </a:stretch>
        </p:blipFill>
        <p:spPr>
          <a:xfrm rot="20940000">
            <a:off x="-101264" y="-130133"/>
            <a:ext cx="1466215" cy="89455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9" h="1409">
                <a:moveTo>
                  <a:pt x="2309" y="396"/>
                </a:moveTo>
                <a:lnTo>
                  <a:pt x="2309" y="1409"/>
                </a:lnTo>
                <a:lnTo>
                  <a:pt x="0" y="1409"/>
                </a:lnTo>
                <a:lnTo>
                  <a:pt x="274" y="0"/>
                </a:lnTo>
                <a:lnTo>
                  <a:pt x="2309" y="39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33000">
              <a:schemeClr val="bg1"/>
            </a:gs>
            <a:gs pos="100000">
              <a:srgbClr val="F3E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lum contrast="6000"/>
          </a:blip>
          <a:srcRect l="45613" t="55004" r="32607" b="-2197"/>
          <a:stretch>
            <a:fillRect/>
          </a:stretch>
        </p:blipFill>
        <p:spPr>
          <a:xfrm rot="20940000">
            <a:off x="-101264" y="-130133"/>
            <a:ext cx="1466215" cy="89455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9" h="1409">
                <a:moveTo>
                  <a:pt x="2309" y="396"/>
                </a:moveTo>
                <a:lnTo>
                  <a:pt x="2309" y="1409"/>
                </a:lnTo>
                <a:lnTo>
                  <a:pt x="0" y="1409"/>
                </a:lnTo>
                <a:lnTo>
                  <a:pt x="274" y="0"/>
                </a:lnTo>
                <a:lnTo>
                  <a:pt x="2309" y="39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96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96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1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2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image" Target="../media/image1.png"/><Relationship Id="rId3" Type="http://schemas.openxmlformats.org/officeDocument/2006/relationships/tags" Target="../tags/tag330.xml"/><Relationship Id="rId2" Type="http://schemas.openxmlformats.org/officeDocument/2006/relationships/tags" Target="../tags/tag329.xml"/><Relationship Id="rId1" Type="http://schemas.openxmlformats.org/officeDocument/2006/relationships/tags" Target="../tags/tag3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3" Type="http://schemas.openxmlformats.org/officeDocument/2006/relationships/notesSlide" Target="../notesSlides/notesSlide2.xml"/><Relationship Id="rId32" Type="http://schemas.openxmlformats.org/officeDocument/2006/relationships/slideLayout" Target="../slideLayouts/slideLayout2.xml"/><Relationship Id="rId31" Type="http://schemas.openxmlformats.org/officeDocument/2006/relationships/tags" Target="../tags/tag164.xml"/><Relationship Id="rId30" Type="http://schemas.openxmlformats.org/officeDocument/2006/relationships/tags" Target="../tags/tag163.xml"/><Relationship Id="rId3" Type="http://schemas.openxmlformats.org/officeDocument/2006/relationships/tags" Target="../tags/tag136.xml"/><Relationship Id="rId29" Type="http://schemas.openxmlformats.org/officeDocument/2006/relationships/tags" Target="../tags/tag162.xml"/><Relationship Id="rId28" Type="http://schemas.openxmlformats.org/officeDocument/2006/relationships/tags" Target="../tags/tag161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image" Target="../media/image1.png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1.xml"/><Relationship Id="rId17" Type="http://schemas.openxmlformats.org/officeDocument/2006/relationships/tags" Target="../tags/tag180.xml"/><Relationship Id="rId16" Type="http://schemas.openxmlformats.org/officeDocument/2006/relationships/tags" Target="../tags/tag179.xml"/><Relationship Id="rId15" Type="http://schemas.openxmlformats.org/officeDocument/2006/relationships/tags" Target="../tags/tag178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tags" Target="../tags/tag16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tags" Target="../tags/tag187.xml"/><Relationship Id="rId6" Type="http://schemas.openxmlformats.org/officeDocument/2006/relationships/tags" Target="../tags/tag186.xml"/><Relationship Id="rId5" Type="http://schemas.openxmlformats.org/officeDocument/2006/relationships/tags" Target="../tags/tag185.xml"/><Relationship Id="rId4" Type="http://schemas.openxmlformats.org/officeDocument/2006/relationships/tags" Target="../tags/tag184.xml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6.xml"/><Relationship Id="rId16" Type="http://schemas.openxmlformats.org/officeDocument/2006/relationships/tags" Target="../tags/tag195.xml"/><Relationship Id="rId15" Type="http://schemas.openxmlformats.org/officeDocument/2006/relationships/tags" Target="../tags/tag194.xml"/><Relationship Id="rId14" Type="http://schemas.openxmlformats.org/officeDocument/2006/relationships/tags" Target="../tags/tag193.xml"/><Relationship Id="rId13" Type="http://schemas.openxmlformats.org/officeDocument/2006/relationships/image" Target="../media/image1.png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16.xml"/><Relationship Id="rId21" Type="http://schemas.openxmlformats.org/officeDocument/2006/relationships/tags" Target="../tags/tag215.xml"/><Relationship Id="rId20" Type="http://schemas.openxmlformats.org/officeDocument/2006/relationships/tags" Target="../tags/tag214.xml"/><Relationship Id="rId2" Type="http://schemas.openxmlformats.org/officeDocument/2006/relationships/image" Target="../media/image1.png"/><Relationship Id="rId19" Type="http://schemas.openxmlformats.org/officeDocument/2006/relationships/tags" Target="../tags/tag213.xml"/><Relationship Id="rId18" Type="http://schemas.openxmlformats.org/officeDocument/2006/relationships/tags" Target="../tags/tag212.xml"/><Relationship Id="rId17" Type="http://schemas.openxmlformats.org/officeDocument/2006/relationships/tags" Target="../tags/tag211.xml"/><Relationship Id="rId16" Type="http://schemas.openxmlformats.org/officeDocument/2006/relationships/tags" Target="../tags/tag210.xml"/><Relationship Id="rId15" Type="http://schemas.openxmlformats.org/officeDocument/2006/relationships/tags" Target="../tags/tag209.xml"/><Relationship Id="rId14" Type="http://schemas.openxmlformats.org/officeDocument/2006/relationships/tags" Target="../tags/tag208.xml"/><Relationship Id="rId13" Type="http://schemas.openxmlformats.org/officeDocument/2006/relationships/tags" Target="../tags/tag207.xml"/><Relationship Id="rId12" Type="http://schemas.openxmlformats.org/officeDocument/2006/relationships/image" Target="../media/image3.jpeg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tags" Target="../tags/tag19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tags" Target="../tags/tag218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5.xml"/><Relationship Id="rId22" Type="http://schemas.openxmlformats.org/officeDocument/2006/relationships/tags" Target="../tags/tag234.xml"/><Relationship Id="rId21" Type="http://schemas.openxmlformats.org/officeDocument/2006/relationships/tags" Target="../tags/tag233.xml"/><Relationship Id="rId20" Type="http://schemas.openxmlformats.org/officeDocument/2006/relationships/tags" Target="../tags/tag232.xml"/><Relationship Id="rId2" Type="http://schemas.openxmlformats.org/officeDocument/2006/relationships/image" Target="../media/image4.jpeg"/><Relationship Id="rId19" Type="http://schemas.openxmlformats.org/officeDocument/2006/relationships/tags" Target="../tags/tag231.xml"/><Relationship Id="rId18" Type="http://schemas.openxmlformats.org/officeDocument/2006/relationships/tags" Target="../tags/tag230.xml"/><Relationship Id="rId17" Type="http://schemas.openxmlformats.org/officeDocument/2006/relationships/tags" Target="../tags/tag229.xml"/><Relationship Id="rId16" Type="http://schemas.openxmlformats.org/officeDocument/2006/relationships/tags" Target="../tags/tag228.xml"/><Relationship Id="rId15" Type="http://schemas.openxmlformats.org/officeDocument/2006/relationships/image" Target="../media/image7.jpeg"/><Relationship Id="rId14" Type="http://schemas.openxmlformats.org/officeDocument/2006/relationships/tags" Target="../tags/tag227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tags" Target="../tags/tag21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tags" Target="../tags/tag240.xml"/><Relationship Id="rId5" Type="http://schemas.openxmlformats.org/officeDocument/2006/relationships/tags" Target="../tags/tag239.xml"/><Relationship Id="rId4" Type="http://schemas.openxmlformats.org/officeDocument/2006/relationships/tags" Target="../tags/tag238.xml"/><Relationship Id="rId30" Type="http://schemas.openxmlformats.org/officeDocument/2006/relationships/slideLayout" Target="../slideLayouts/slideLayout18.xml"/><Relationship Id="rId3" Type="http://schemas.openxmlformats.org/officeDocument/2006/relationships/tags" Target="../tags/tag237.xml"/><Relationship Id="rId29" Type="http://schemas.openxmlformats.org/officeDocument/2006/relationships/tags" Target="../tags/tag263.xml"/><Relationship Id="rId28" Type="http://schemas.openxmlformats.org/officeDocument/2006/relationships/tags" Target="../tags/tag262.xml"/><Relationship Id="rId27" Type="http://schemas.openxmlformats.org/officeDocument/2006/relationships/tags" Target="../tags/tag261.xml"/><Relationship Id="rId26" Type="http://schemas.openxmlformats.org/officeDocument/2006/relationships/tags" Target="../tags/tag260.xml"/><Relationship Id="rId25" Type="http://schemas.openxmlformats.org/officeDocument/2006/relationships/tags" Target="../tags/tag259.xml"/><Relationship Id="rId24" Type="http://schemas.openxmlformats.org/officeDocument/2006/relationships/tags" Target="../tags/tag258.xml"/><Relationship Id="rId23" Type="http://schemas.openxmlformats.org/officeDocument/2006/relationships/tags" Target="../tags/tag257.xml"/><Relationship Id="rId22" Type="http://schemas.openxmlformats.org/officeDocument/2006/relationships/tags" Target="../tags/tag256.xml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tags" Target="../tags/tag236.xml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1.xml"/><Relationship Id="rId8" Type="http://schemas.openxmlformats.org/officeDocument/2006/relationships/tags" Target="../tags/tag270.xml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3" Type="http://schemas.openxmlformats.org/officeDocument/2006/relationships/slideLayout" Target="../slideLayouts/slideLayout18.xml"/><Relationship Id="rId42" Type="http://schemas.openxmlformats.org/officeDocument/2006/relationships/tags" Target="../tags/tag296.xml"/><Relationship Id="rId41" Type="http://schemas.openxmlformats.org/officeDocument/2006/relationships/image" Target="../media/image15.svg"/><Relationship Id="rId40" Type="http://schemas.openxmlformats.org/officeDocument/2006/relationships/image" Target="../media/image14.png"/><Relationship Id="rId4" Type="http://schemas.openxmlformats.org/officeDocument/2006/relationships/tags" Target="../tags/tag266.xml"/><Relationship Id="rId39" Type="http://schemas.openxmlformats.org/officeDocument/2006/relationships/tags" Target="../tags/tag295.xml"/><Relationship Id="rId38" Type="http://schemas.openxmlformats.org/officeDocument/2006/relationships/image" Target="../media/image13.svg"/><Relationship Id="rId37" Type="http://schemas.openxmlformats.org/officeDocument/2006/relationships/image" Target="../media/image12.png"/><Relationship Id="rId36" Type="http://schemas.openxmlformats.org/officeDocument/2006/relationships/tags" Target="../tags/tag294.xml"/><Relationship Id="rId35" Type="http://schemas.openxmlformats.org/officeDocument/2006/relationships/image" Target="../media/image11.svg"/><Relationship Id="rId34" Type="http://schemas.openxmlformats.org/officeDocument/2006/relationships/image" Target="../media/image10.png"/><Relationship Id="rId33" Type="http://schemas.openxmlformats.org/officeDocument/2006/relationships/tags" Target="../tags/tag293.xml"/><Relationship Id="rId32" Type="http://schemas.openxmlformats.org/officeDocument/2006/relationships/image" Target="../media/image9.svg"/><Relationship Id="rId31" Type="http://schemas.openxmlformats.org/officeDocument/2006/relationships/image" Target="../media/image8.png"/><Relationship Id="rId30" Type="http://schemas.openxmlformats.org/officeDocument/2006/relationships/tags" Target="../tags/tag292.xml"/><Relationship Id="rId3" Type="http://schemas.openxmlformats.org/officeDocument/2006/relationships/tags" Target="../tags/tag265.xml"/><Relationship Id="rId29" Type="http://schemas.openxmlformats.org/officeDocument/2006/relationships/tags" Target="../tags/tag291.xml"/><Relationship Id="rId28" Type="http://schemas.openxmlformats.org/officeDocument/2006/relationships/tags" Target="../tags/tag290.xml"/><Relationship Id="rId27" Type="http://schemas.openxmlformats.org/officeDocument/2006/relationships/tags" Target="../tags/tag289.xml"/><Relationship Id="rId26" Type="http://schemas.openxmlformats.org/officeDocument/2006/relationships/tags" Target="../tags/tag288.xml"/><Relationship Id="rId25" Type="http://schemas.openxmlformats.org/officeDocument/2006/relationships/tags" Target="../tags/tag287.xml"/><Relationship Id="rId24" Type="http://schemas.openxmlformats.org/officeDocument/2006/relationships/tags" Target="../tags/tag286.xml"/><Relationship Id="rId23" Type="http://schemas.openxmlformats.org/officeDocument/2006/relationships/tags" Target="../tags/tag285.xml"/><Relationship Id="rId22" Type="http://schemas.openxmlformats.org/officeDocument/2006/relationships/tags" Target="../tags/tag284.xml"/><Relationship Id="rId21" Type="http://schemas.openxmlformats.org/officeDocument/2006/relationships/tags" Target="../tags/tag283.xml"/><Relationship Id="rId20" Type="http://schemas.openxmlformats.org/officeDocument/2006/relationships/tags" Target="../tags/tag282.xml"/><Relationship Id="rId2" Type="http://schemas.openxmlformats.org/officeDocument/2006/relationships/image" Target="../media/image1.png"/><Relationship Id="rId19" Type="http://schemas.openxmlformats.org/officeDocument/2006/relationships/tags" Target="../tags/tag281.xml"/><Relationship Id="rId18" Type="http://schemas.openxmlformats.org/officeDocument/2006/relationships/tags" Target="../tags/tag280.xml"/><Relationship Id="rId17" Type="http://schemas.openxmlformats.org/officeDocument/2006/relationships/tags" Target="../tags/tag279.xml"/><Relationship Id="rId16" Type="http://schemas.openxmlformats.org/officeDocument/2006/relationships/tags" Target="../tags/tag278.xml"/><Relationship Id="rId15" Type="http://schemas.openxmlformats.org/officeDocument/2006/relationships/tags" Target="../tags/tag277.xml"/><Relationship Id="rId14" Type="http://schemas.openxmlformats.org/officeDocument/2006/relationships/tags" Target="../tags/tag276.xml"/><Relationship Id="rId13" Type="http://schemas.openxmlformats.org/officeDocument/2006/relationships/tags" Target="../tags/tag275.xml"/><Relationship Id="rId12" Type="http://schemas.openxmlformats.org/officeDocument/2006/relationships/tags" Target="../tags/tag274.xml"/><Relationship Id="rId11" Type="http://schemas.openxmlformats.org/officeDocument/2006/relationships/tags" Target="../tags/tag273.xml"/><Relationship Id="rId10" Type="http://schemas.openxmlformats.org/officeDocument/2006/relationships/tags" Target="../tags/tag272.xml"/><Relationship Id="rId1" Type="http://schemas.openxmlformats.org/officeDocument/2006/relationships/tags" Target="../tags/tag26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5.xml"/><Relationship Id="rId8" Type="http://schemas.openxmlformats.org/officeDocument/2006/relationships/tags" Target="../tags/tag304.xml"/><Relationship Id="rId7" Type="http://schemas.openxmlformats.org/officeDocument/2006/relationships/tags" Target="../tags/tag303.xml"/><Relationship Id="rId6" Type="http://schemas.openxmlformats.org/officeDocument/2006/relationships/tags" Target="../tags/tag302.xml"/><Relationship Id="rId5" Type="http://schemas.openxmlformats.org/officeDocument/2006/relationships/tags" Target="../tags/tag301.xml"/><Relationship Id="rId4" Type="http://schemas.openxmlformats.org/officeDocument/2006/relationships/tags" Target="../tags/tag300.xml"/><Relationship Id="rId32" Type="http://schemas.openxmlformats.org/officeDocument/2006/relationships/slideLayout" Target="../slideLayouts/slideLayout18.xml"/><Relationship Id="rId31" Type="http://schemas.openxmlformats.org/officeDocument/2006/relationships/tags" Target="../tags/tag327.xml"/><Relationship Id="rId30" Type="http://schemas.openxmlformats.org/officeDocument/2006/relationships/tags" Target="../tags/tag326.xml"/><Relationship Id="rId3" Type="http://schemas.openxmlformats.org/officeDocument/2006/relationships/tags" Target="../tags/tag299.xml"/><Relationship Id="rId29" Type="http://schemas.openxmlformats.org/officeDocument/2006/relationships/tags" Target="../tags/tag325.xml"/><Relationship Id="rId28" Type="http://schemas.openxmlformats.org/officeDocument/2006/relationships/tags" Target="../tags/tag324.xml"/><Relationship Id="rId27" Type="http://schemas.openxmlformats.org/officeDocument/2006/relationships/tags" Target="../tags/tag323.xml"/><Relationship Id="rId26" Type="http://schemas.openxmlformats.org/officeDocument/2006/relationships/tags" Target="../tags/tag322.xml"/><Relationship Id="rId25" Type="http://schemas.openxmlformats.org/officeDocument/2006/relationships/tags" Target="../tags/tag321.xml"/><Relationship Id="rId24" Type="http://schemas.openxmlformats.org/officeDocument/2006/relationships/tags" Target="../tags/tag320.xml"/><Relationship Id="rId23" Type="http://schemas.openxmlformats.org/officeDocument/2006/relationships/tags" Target="../tags/tag319.xml"/><Relationship Id="rId22" Type="http://schemas.openxmlformats.org/officeDocument/2006/relationships/tags" Target="../tags/tag318.xml"/><Relationship Id="rId21" Type="http://schemas.openxmlformats.org/officeDocument/2006/relationships/tags" Target="../tags/tag317.xml"/><Relationship Id="rId20" Type="http://schemas.openxmlformats.org/officeDocument/2006/relationships/tags" Target="../tags/tag316.xml"/><Relationship Id="rId2" Type="http://schemas.openxmlformats.org/officeDocument/2006/relationships/tags" Target="../tags/tag298.xml"/><Relationship Id="rId19" Type="http://schemas.openxmlformats.org/officeDocument/2006/relationships/tags" Target="../tags/tag315.xml"/><Relationship Id="rId18" Type="http://schemas.openxmlformats.org/officeDocument/2006/relationships/tags" Target="../tags/tag314.xml"/><Relationship Id="rId17" Type="http://schemas.openxmlformats.org/officeDocument/2006/relationships/tags" Target="../tags/tag313.xml"/><Relationship Id="rId16" Type="http://schemas.openxmlformats.org/officeDocument/2006/relationships/tags" Target="../tags/tag312.xml"/><Relationship Id="rId15" Type="http://schemas.openxmlformats.org/officeDocument/2006/relationships/tags" Target="../tags/tag311.xml"/><Relationship Id="rId14" Type="http://schemas.openxmlformats.org/officeDocument/2006/relationships/tags" Target="../tags/tag310.xml"/><Relationship Id="rId13" Type="http://schemas.openxmlformats.org/officeDocument/2006/relationships/tags" Target="../tags/tag309.xml"/><Relationship Id="rId12" Type="http://schemas.openxmlformats.org/officeDocument/2006/relationships/tags" Target="../tags/tag308.xml"/><Relationship Id="rId11" Type="http://schemas.openxmlformats.org/officeDocument/2006/relationships/tags" Target="../tags/tag307.xml"/><Relationship Id="rId10" Type="http://schemas.openxmlformats.org/officeDocument/2006/relationships/tags" Target="../tags/tag306.xml"/><Relationship Id="rId1" Type="http://schemas.openxmlformats.org/officeDocument/2006/relationships/tags" Target="../tags/tag29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单圆角矩形 52"/>
          <p:cNvSpPr/>
          <p:nvPr>
            <p:custDataLst>
              <p:tags r:id="rId1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单圆角矩形 53"/>
          <p:cNvSpPr/>
          <p:nvPr>
            <p:custDataLst>
              <p:tags r:id="rId2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>
            <p:custDataLst>
              <p:tags r:id="rId3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 descr="1"/>
          <p:cNvPicPr>
            <a:picLocks noChangeAspect="1"/>
          </p:cNvPicPr>
          <p:nvPr/>
        </p:nvPicPr>
        <p:blipFill>
          <a:blip r:embed="rId4">
            <a:alphaModFix amt="10000"/>
            <a:lum contrast="6000"/>
          </a:blip>
          <a:srcRect l="83342" t="30312"/>
          <a:stretch>
            <a:fillRect/>
          </a:stretch>
        </p:blipFill>
        <p:spPr>
          <a:xfrm flipH="1">
            <a:off x="7571105" y="0"/>
            <a:ext cx="4620895" cy="544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01715" y="1968500"/>
            <a:ext cx="5513705" cy="2264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en-US" sz="66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{topic}</a:t>
            </a:r>
            <a:endParaRPr lang="zh-CN" altLang="en-US" sz="66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7670" y="4284980"/>
            <a:ext cx="4857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 fontAlgn="auto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{desc}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>
            <a:alphaModFix amt="15000"/>
            <a:lum contrast="6000"/>
          </a:blip>
          <a:srcRect l="70885"/>
          <a:stretch>
            <a:fillRect/>
          </a:stretch>
        </p:blipFill>
        <p:spPr>
          <a:xfrm>
            <a:off x="1905" y="443865"/>
            <a:ext cx="5730240" cy="554101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3775710" y="1435735"/>
            <a:ext cx="1518285" cy="1224280"/>
          </a:xfrm>
          <a:prstGeom prst="rect">
            <a:avLst/>
          </a:prstGeom>
        </p:spPr>
      </p:pic>
      <p:pic>
        <p:nvPicPr>
          <p:cNvPr id="9" name="图片 8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65078"/>
          <a:stretch>
            <a:fillRect/>
          </a:stretch>
        </p:blipFill>
        <p:spPr>
          <a:xfrm rot="1200000" flipV="1">
            <a:off x="302260" y="1521460"/>
            <a:ext cx="5019040" cy="4045585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7891145" y="6202680"/>
            <a:ext cx="1758950" cy="394970"/>
          </a:xfrm>
          <a:prstGeom prst="roundRect">
            <a:avLst>
              <a:gd name="adj" fmla="val 50000"/>
            </a:avLst>
          </a:prstGeom>
          <a:solidFill>
            <a:srgbClr val="EEE9FF"/>
          </a:solidFill>
          <a:ln>
            <a:solidFill>
              <a:srgbClr val="EE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9863455" y="6202680"/>
            <a:ext cx="1758950" cy="394970"/>
          </a:xfrm>
          <a:prstGeom prst="roundRect">
            <a:avLst>
              <a:gd name="adj" fmla="val 50000"/>
            </a:avLst>
          </a:prstGeom>
          <a:solidFill>
            <a:srgbClr val="EEE9FF"/>
          </a:solidFill>
          <a:ln>
            <a:solidFill>
              <a:srgbClr val="EE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001000" y="6263005"/>
            <a:ext cx="1462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汇报人：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{author}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9973310" y="6263005"/>
            <a:ext cx="1462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日期：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{now_date}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{company_name}</a:t>
            </a:r>
            <a:endParaRPr lang="en-US" altLang="zh-CN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0765155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958195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151870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1344910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6101715" y="1049020"/>
            <a:ext cx="5513705" cy="101473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6000" cap="all">
                <a:ln>
                  <a:solidFill>
                    <a:srgbClr val="E2DBFF"/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report</a:t>
            </a:r>
            <a:endParaRPr lang="en-US" altLang="zh-CN" sz="6000" cap="all">
              <a:ln>
                <a:solidFill>
                  <a:srgbClr val="E2DBFF"/>
                </a:solidFill>
              </a:ln>
              <a:noFill/>
              <a:effectLst/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单圆角矩形 52"/>
          <p:cNvSpPr/>
          <p:nvPr>
            <p:custDataLst>
              <p:tags r:id="rId1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单圆角矩形 53"/>
          <p:cNvSpPr/>
          <p:nvPr>
            <p:custDataLst>
              <p:tags r:id="rId2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>
            <p:custDataLst>
              <p:tags r:id="rId3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 descr="1"/>
          <p:cNvPicPr>
            <a:picLocks noChangeAspect="1"/>
          </p:cNvPicPr>
          <p:nvPr/>
        </p:nvPicPr>
        <p:blipFill>
          <a:blip r:embed="rId4">
            <a:alphaModFix amt="10000"/>
            <a:lum contrast="6000"/>
          </a:blip>
          <a:srcRect l="83342" t="30312"/>
          <a:stretch>
            <a:fillRect/>
          </a:stretch>
        </p:blipFill>
        <p:spPr>
          <a:xfrm flipH="1">
            <a:off x="7571105" y="0"/>
            <a:ext cx="4620895" cy="544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01715" y="2590800"/>
            <a:ext cx="5513705" cy="1083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zh-CN" altLang="en-US" sz="72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感谢观看</a:t>
            </a:r>
            <a:endParaRPr lang="zh-CN" altLang="en-US" sz="72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81140" y="3967480"/>
            <a:ext cx="5034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 fontAlgn="auto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{say_good_bye}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>
            <a:alphaModFix amt="15000"/>
            <a:lum contrast="6000"/>
          </a:blip>
          <a:srcRect l="70885"/>
          <a:stretch>
            <a:fillRect/>
          </a:stretch>
        </p:blipFill>
        <p:spPr>
          <a:xfrm>
            <a:off x="1905" y="443865"/>
            <a:ext cx="5730240" cy="554101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3775710" y="1435735"/>
            <a:ext cx="1518285" cy="1224280"/>
          </a:xfrm>
          <a:prstGeom prst="rect">
            <a:avLst/>
          </a:prstGeom>
        </p:spPr>
      </p:pic>
      <p:pic>
        <p:nvPicPr>
          <p:cNvPr id="9" name="图片 8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65078"/>
          <a:stretch>
            <a:fillRect/>
          </a:stretch>
        </p:blipFill>
        <p:spPr>
          <a:xfrm rot="1200000" flipV="1">
            <a:off x="302260" y="1521460"/>
            <a:ext cx="5019040" cy="40455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</a:t>
            </a:r>
            <a:r>
              <a: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金山科技有限公司</a:t>
            </a:r>
            <a:endParaRPr lang="zh-CN" altLang="en-US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0765155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958195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151870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1344910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6"/>
            </p:custDataLst>
          </p:nvPr>
        </p:nvSpPr>
        <p:spPr>
          <a:xfrm>
            <a:off x="6101715" y="1671320"/>
            <a:ext cx="5513705" cy="110680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6600" cap="all">
                <a:ln>
                  <a:solidFill>
                    <a:srgbClr val="E2DBFF"/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THANK YOU</a:t>
            </a:r>
            <a:endParaRPr lang="en-US" altLang="zh-CN" sz="6600" cap="all">
              <a:ln>
                <a:solidFill>
                  <a:srgbClr val="E2DBFF"/>
                </a:solidFill>
              </a:ln>
              <a:noFill/>
              <a:effectLst/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0146030" y="4932680"/>
            <a:ext cx="1285240" cy="0"/>
          </a:xfrm>
          <a:prstGeom prst="line">
            <a:avLst/>
          </a:prstGeom>
          <a:ln w="38100" cap="rnd">
            <a:solidFill>
              <a:srgbClr val="CABD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30000"/>
            <a:lum contrast="6000"/>
          </a:blip>
          <a:srcRect l="70885"/>
          <a:stretch>
            <a:fillRect/>
          </a:stretch>
        </p:blipFill>
        <p:spPr>
          <a:xfrm flipH="1">
            <a:off x="6461760" y="1294765"/>
            <a:ext cx="5730240" cy="5541010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5579110" y="147574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5579110" y="240538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5579110" y="333502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5579110" y="426466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>
            <a:alphaModFix amt="29000"/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1753870" y="1510030"/>
            <a:ext cx="1680210" cy="135509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12775" y="490220"/>
            <a:ext cx="10840085" cy="275590"/>
            <a:chOff x="965" y="772"/>
            <a:chExt cx="17071" cy="434"/>
          </a:xfrm>
        </p:grpSpPr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965" y="772"/>
              <a:ext cx="455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cap="all">
                  <a:solidFill>
                    <a:srgbClr val="967AFF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your logo </a:t>
              </a:r>
              <a:r>
                <a:rPr lang="en-US" altLang="zh-CN" sz="1200" cap="all"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</a:t>
              </a:r>
              <a:r>
                <a:rPr lang="en-US" altLang="zh-CN" sz="1200" cap="all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//   {company_name}</a:t>
              </a:r>
              <a:endPara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6953" y="989"/>
              <a:ext cx="1083" cy="0"/>
              <a:chOff x="16953" y="975"/>
              <a:chExt cx="1083" cy="0"/>
            </a:xfrm>
          </p:grpSpPr>
          <p:cxnSp>
            <p:nvCxnSpPr>
              <p:cNvPr id="41" name="直接连接符 4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6953" y="975"/>
                <a:ext cx="170" cy="0"/>
              </a:xfrm>
              <a:prstGeom prst="line">
                <a:avLst/>
              </a:prstGeom>
              <a:ln w="41275" cap="rnd">
                <a:solidFill>
                  <a:srgbClr val="562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7257" y="975"/>
                <a:ext cx="170" cy="0"/>
              </a:xfrm>
              <a:prstGeom prst="line">
                <a:avLst/>
              </a:prstGeom>
              <a:ln w="41275" cap="rnd">
                <a:solidFill>
                  <a:srgbClr val="F881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17562" y="975"/>
                <a:ext cx="170" cy="0"/>
              </a:xfrm>
              <a:prstGeom prst="line">
                <a:avLst/>
              </a:prstGeom>
              <a:ln w="41275" cap="rnd">
                <a:solidFill>
                  <a:srgbClr val="562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7866" y="975"/>
                <a:ext cx="170" cy="0"/>
              </a:xfrm>
              <a:prstGeom prst="line">
                <a:avLst/>
              </a:prstGeom>
              <a:ln w="41275" cap="rnd">
                <a:solidFill>
                  <a:srgbClr val="F881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704850" y="2051368"/>
            <a:ext cx="2217420" cy="1108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72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目录</a:t>
            </a:r>
            <a:endParaRPr lang="zh-CN" altLang="en-US" sz="72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2" name="单圆角矩形 11"/>
          <p:cNvSpPr/>
          <p:nvPr>
            <p:custDataLst>
              <p:tags r:id="rId14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rgbClr val="967A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单圆角矩形 12"/>
          <p:cNvSpPr/>
          <p:nvPr>
            <p:custDataLst>
              <p:tags r:id="rId15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16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rgbClr val="967A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7"/>
            </p:custDataLst>
          </p:nvPr>
        </p:nvSpPr>
        <p:spPr>
          <a:xfrm>
            <a:off x="768350" y="3881120"/>
            <a:ext cx="4613910" cy="8299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4800" cap="all">
                <a:solidFill>
                  <a:srgbClr val="E2DBFF">
                    <a:alpha val="50000"/>
                  </a:srgbClr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</a:rPr>
              <a:t>Contents</a:t>
            </a:r>
            <a:endParaRPr lang="zh-CN" altLang="en-US" sz="4800" cap="all">
              <a:solidFill>
                <a:srgbClr val="E2DBFF">
                  <a:alpha val="50000"/>
                </a:srgbClr>
              </a:solidFill>
              <a:effectLst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8"/>
            </p:custDataLst>
          </p:nvPr>
        </p:nvSpPr>
        <p:spPr>
          <a:xfrm>
            <a:off x="5937885" y="169926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{title_1}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5937885" y="261874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{title_2}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0"/>
            </p:custDataLst>
          </p:nvPr>
        </p:nvSpPr>
        <p:spPr>
          <a:xfrm>
            <a:off x="5937885" y="353822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{title_3}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1"/>
            </p:custDataLst>
          </p:nvPr>
        </p:nvSpPr>
        <p:spPr>
          <a:xfrm>
            <a:off x="5937885" y="445770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{title_4}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2"/>
            </p:custDataLst>
          </p:nvPr>
        </p:nvSpPr>
        <p:spPr>
          <a:xfrm>
            <a:off x="10033000" y="155067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01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3"/>
            </p:custDataLst>
          </p:nvPr>
        </p:nvSpPr>
        <p:spPr>
          <a:xfrm>
            <a:off x="10033000" y="2483485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02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4"/>
            </p:custDataLst>
          </p:nvPr>
        </p:nvSpPr>
        <p:spPr>
          <a:xfrm>
            <a:off x="10033000" y="34163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03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5"/>
            </p:custDataLst>
          </p:nvPr>
        </p:nvSpPr>
        <p:spPr>
          <a:xfrm>
            <a:off x="10033000" y="4349115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04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6"/>
            </p:custDataLst>
          </p:nvPr>
        </p:nvCxnSpPr>
        <p:spPr>
          <a:xfrm>
            <a:off x="8444865" y="1892935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27"/>
            </p:custDataLst>
          </p:nvPr>
        </p:nvCxnSpPr>
        <p:spPr>
          <a:xfrm>
            <a:off x="8444865" y="2825750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8"/>
            </p:custDataLst>
          </p:nvPr>
        </p:nvCxnSpPr>
        <p:spPr>
          <a:xfrm>
            <a:off x="8444865" y="3758565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29"/>
            </p:custDataLst>
          </p:nvPr>
        </p:nvCxnSpPr>
        <p:spPr>
          <a:xfrm>
            <a:off x="8444865" y="4691380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35580" y="5868670"/>
            <a:ext cx="7647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6000" cap="all">
                <a:ln>
                  <a:solidFill>
                    <a:srgbClr val="E2DBFF">
                      <a:alpha val="40000"/>
                    </a:srgb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Summary report</a:t>
            </a:r>
            <a:endParaRPr lang="en-US" altLang="zh-CN" sz="6000" cap="all">
              <a:ln>
                <a:solidFill>
                  <a:srgbClr val="E2DBFF">
                    <a:alpha val="40000"/>
                  </a:srgb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3" name="图片 32" descr="1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2">
            <a:lum contrast="6000"/>
          </a:blip>
          <a:srcRect l="324" t="-2304" r="67908" b="2304"/>
          <a:stretch>
            <a:fillRect/>
          </a:stretch>
        </p:blipFill>
        <p:spPr>
          <a:xfrm>
            <a:off x="10161270" y="4860290"/>
            <a:ext cx="1815465" cy="1610360"/>
          </a:xfrm>
          <a:prstGeom prst="rect">
            <a:avLst/>
          </a:prstGeom>
        </p:spPr>
      </p:pic>
    </p:spTree>
    <p:custDataLst>
      <p:tags r:id="rId3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5" name="图片 4" descr="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alphaModFix amt="10000"/>
              <a:lum contrast="6000"/>
            </a:blip>
            <a:srcRect l="74314" b="35764"/>
            <a:stretch>
              <a:fillRect/>
            </a:stretch>
          </p:blipFill>
          <p:spPr>
            <a:xfrm>
              <a:off x="0" y="4600"/>
              <a:ext cx="9485" cy="6200"/>
            </a:xfrm>
            <a:prstGeom prst="rect">
              <a:avLst/>
            </a:prstGeom>
          </p:spPr>
        </p:pic>
        <p:pic>
          <p:nvPicPr>
            <p:cNvPr id="48" name="图片 47" descr="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alphaModFix amt="10000"/>
              <a:lum contrast="6000"/>
            </a:blip>
            <a:srcRect l="83342" t="30312"/>
            <a:stretch>
              <a:fillRect/>
            </a:stretch>
          </p:blipFill>
          <p:spPr>
            <a:xfrm flipH="1">
              <a:off x="11923" y="0"/>
              <a:ext cx="7277" cy="8571"/>
            </a:xfrm>
            <a:prstGeom prst="rect">
              <a:avLst/>
            </a:prstGeom>
          </p:spPr>
        </p:pic>
      </p:grpSp>
      <p:sp>
        <p:nvSpPr>
          <p:cNvPr id="23" name="单圆角矩形 22"/>
          <p:cNvSpPr/>
          <p:nvPr>
            <p:custDataLst>
              <p:tags r:id="rId4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16280" y="5881370"/>
            <a:ext cx="11456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cap="all">
                <a:ln>
                  <a:solidFill>
                    <a:srgbClr val="E2DBFF">
                      <a:alpha val="40000"/>
                    </a:srgb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Work overview</a:t>
            </a:r>
            <a:endParaRPr lang="en-US" altLang="zh-CN" sz="6000" cap="all">
              <a:ln>
                <a:solidFill>
                  <a:srgbClr val="E2DBFF">
                    <a:alpha val="40000"/>
                  </a:srgb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15010" y="2600960"/>
            <a:ext cx="60591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66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zh-CN" altLang="en-US" sz="66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</a:t>
            </a:r>
            <a:r>
              <a: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金山科技有限公司</a:t>
            </a:r>
            <a:endParaRPr lang="zh-CN" altLang="en-US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2"/>
          <a:srcRect l="34833" r="36729"/>
          <a:stretch>
            <a:fillRect/>
          </a:stretch>
        </p:blipFill>
        <p:spPr>
          <a:xfrm>
            <a:off x="7288530" y="936625"/>
            <a:ext cx="3994785" cy="3954780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 rot="0">
            <a:off x="10765155" y="628015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8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9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0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11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751840" y="1995170"/>
            <a:ext cx="5461635" cy="438150"/>
            <a:chOff x="1184" y="3142"/>
            <a:chExt cx="8601" cy="690"/>
          </a:xfrm>
        </p:grpSpPr>
        <p:cxnSp>
          <p:nvCxnSpPr>
            <p:cNvPr id="17" name="直接箭头连接符 16"/>
            <p:cNvCxnSpPr/>
            <p:nvPr>
              <p:custDataLst>
                <p:tags r:id="rId12"/>
              </p:custDataLst>
            </p:nvPr>
          </p:nvCxnSpPr>
          <p:spPr>
            <a:xfrm flipH="1">
              <a:off x="4318" y="3507"/>
              <a:ext cx="5467" cy="0"/>
            </a:xfrm>
            <a:prstGeom prst="straightConnector1">
              <a:avLst/>
            </a:prstGeom>
            <a:ln w="19050">
              <a:solidFill>
                <a:srgbClr val="967A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角矩形 30"/>
            <p:cNvSpPr/>
            <p:nvPr>
              <p:custDataLst>
                <p:tags r:id="rId13"/>
              </p:custDataLst>
            </p:nvPr>
          </p:nvSpPr>
          <p:spPr>
            <a:xfrm>
              <a:off x="1184" y="3142"/>
              <a:ext cx="2732" cy="6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E2D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967AFF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01" y="3222"/>
              <a:ext cx="189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rgbClr val="967AFF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PART {no}</a:t>
              </a:r>
              <a:endParaRPr lang="en-US" altLang="zh-CN" sz="1600">
                <a:solidFill>
                  <a:srgbClr val="967AFF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</p:grpSp>
      <p:sp>
        <p:nvSpPr>
          <p:cNvPr id="24" name="单圆角矩形 23"/>
          <p:cNvSpPr/>
          <p:nvPr>
            <p:custDataLst>
              <p:tags r:id="rId14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>
            <p:custDataLst>
              <p:tags r:id="rId15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">
            <a:alphaModFix amt="29000"/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10173970" y="4443730"/>
            <a:ext cx="1680210" cy="135509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8245793" y="2061210"/>
            <a:ext cx="2080260" cy="1705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11500">
                <a:ln>
                  <a:solidFill>
                    <a:schemeClr val="bg1"/>
                  </a:solidFill>
                </a:ln>
                <a:gradFill>
                  <a:gsLst>
                    <a:gs pos="87000">
                      <a:schemeClr val="bg1">
                        <a:alpha val="0"/>
                      </a:schemeClr>
                    </a:gs>
                    <a:gs pos="41000">
                      <a:schemeClr val="bg1"/>
                    </a:gs>
                  </a:gsLst>
                  <a:lin ang="54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</a:t>
            </a:r>
            <a:endParaRPr lang="en-US" sz="11500">
              <a:ln>
                <a:solidFill>
                  <a:schemeClr val="bg1"/>
                </a:solidFill>
              </a:ln>
              <a:gradFill>
                <a:gsLst>
                  <a:gs pos="87000">
                    <a:schemeClr val="bg1">
                      <a:alpha val="0"/>
                    </a:schemeClr>
                  </a:gs>
                  <a:gs pos="41000">
                    <a:schemeClr val="bg1"/>
                  </a:gs>
                </a:gsLst>
                <a:lin ang="54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8" name="http://photo-static-api.fotomore.com/creative/vcg/400/version23/VCG41592974094.jpg?uid=386&amp;timestamp=1690532850&amp;sign=6236d95fac12a6b50b6e3ec9f4f85c06" descr="templates\picture_hover\&amp;pky120_sjzg_VCG41592974094&amp;"/>
          <p:cNvPicPr>
            <a:picLocks noChangeAspect="1"/>
          </p:cNvPicPr>
          <p:nvPr/>
        </p:nvPicPr>
        <p:blipFill>
          <a:blip r:embed="rId1"/>
          <a:srcRect l="37561" t="4431" r="1512" b="28430"/>
          <a:stretch>
            <a:fillRect/>
          </a:stretch>
        </p:blipFill>
        <p:spPr>
          <a:xfrm>
            <a:off x="705485" y="1618615"/>
            <a:ext cx="4385310" cy="3300730"/>
          </a:xfrm>
          <a:prstGeom prst="round2SameRect">
            <a:avLst>
              <a:gd name="adj1" fmla="val 6674"/>
              <a:gd name="adj2" fmla="val 0"/>
            </a:avLst>
          </a:prstGeom>
        </p:spPr>
      </p:pic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5579110" y="2670810"/>
            <a:ext cx="5990590" cy="3037205"/>
          </a:xfrm>
          <a:prstGeom prst="roundRect">
            <a:avLst>
              <a:gd name="adj" fmla="val 7805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o}.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 rot="0">
            <a:off x="10803255" y="771366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8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9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5682615" y="2834005"/>
            <a:ext cx="5916930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{desc}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5682615" y="1957070"/>
            <a:ext cx="3999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{sub_title}</a:t>
            </a:r>
            <a:endParaRPr lang="zh-CN" altLang="en-US" sz="32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7" name="图片 36" descr="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alphaModFix amt="23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415145" y="1083310"/>
            <a:ext cx="726440" cy="588645"/>
          </a:xfrm>
          <a:prstGeom prst="rect">
            <a:avLst/>
          </a:prstGeom>
        </p:spPr>
      </p:pic>
      <p:pic>
        <p:nvPicPr>
          <p:cNvPr id="23" name="图片 22" descr="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>
            <a:lum contrast="6000"/>
          </a:blip>
          <a:srcRect l="32471" t="2197" r="32607" b="-2197"/>
          <a:stretch>
            <a:fillRect/>
          </a:stretch>
        </p:blipFill>
        <p:spPr>
          <a:xfrm rot="2280000">
            <a:off x="10598785" y="3489960"/>
            <a:ext cx="1400175" cy="113030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>
            <p:custDataLst>
              <p:tags r:id="rId15"/>
            </p:custDataLst>
          </p:nvPr>
        </p:nvCxnSpPr>
        <p:spPr>
          <a:xfrm flipH="1">
            <a:off x="8636635" y="2236470"/>
            <a:ext cx="2652395" cy="0"/>
          </a:xfrm>
          <a:prstGeom prst="straightConnector1">
            <a:avLst/>
          </a:prstGeom>
          <a:ln w="19050">
            <a:solidFill>
              <a:srgbClr val="E2DB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同侧圆角矩形 38"/>
          <p:cNvSpPr/>
          <p:nvPr/>
        </p:nvSpPr>
        <p:spPr>
          <a:xfrm flipV="1">
            <a:off x="708660" y="5017770"/>
            <a:ext cx="4378325" cy="1106170"/>
          </a:xfrm>
          <a:prstGeom prst="round2SameRect">
            <a:avLst/>
          </a:prstGeom>
          <a:gradFill>
            <a:gsLst>
              <a:gs pos="0">
                <a:srgbClr val="F881FF"/>
              </a:gs>
              <a:gs pos="100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802323" y="5248275"/>
            <a:ext cx="419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cap="all">
                <a:ln w="12700">
                  <a:solidFill>
                    <a:schemeClr val="bg1">
                      <a:alpha val="40000"/>
                    </a:scheme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Work overview</a:t>
            </a:r>
            <a:endParaRPr lang="en-US" altLang="zh-CN" sz="3600" cap="all">
              <a:ln w="12700">
                <a:solidFill>
                  <a:schemeClr val="bg1">
                    <a:alpha val="40000"/>
                  </a:scheme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7" name="图片 36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2757805" y="4666615"/>
            <a:ext cx="1462405" cy="1179830"/>
          </a:xfrm>
          <a:prstGeom prst="rect">
            <a:avLst/>
          </a:prstGeom>
        </p:spPr>
      </p:pic>
      <p:pic>
        <p:nvPicPr>
          <p:cNvPr id="38" name="图片 37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alphaModFix amt="21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801225" y="4566920"/>
            <a:ext cx="2512060" cy="20262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zh-CN" altLang="en-US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7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8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9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0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699770" y="2115185"/>
            <a:ext cx="3477260" cy="347726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108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5" name="http://photo-static-api.fotomore.com/creative/vcg/400/new/VCG211324681769.jpg?uid=386&amp;timestamp=1690532850&amp;sign=6236d95fac12a6b50b6e3ec9f4f85c06" descr="templates\picture_hover\&amp;pky280_sjzg_VCG211324681769&amp;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1690" t="1460" r="27768" b="7862"/>
          <a:stretch>
            <a:fillRect/>
          </a:stretch>
        </p:blipFill>
        <p:spPr>
          <a:xfrm>
            <a:off x="992505" y="2407920"/>
            <a:ext cx="2891790" cy="2891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55" h="6955">
                <a:moveTo>
                  <a:pt x="0" y="3478"/>
                </a:moveTo>
                <a:cubicBezTo>
                  <a:pt x="0" y="1557"/>
                  <a:pt x="1557" y="0"/>
                  <a:pt x="3478" y="0"/>
                </a:cubicBezTo>
                <a:cubicBezTo>
                  <a:pt x="5398" y="0"/>
                  <a:pt x="6955" y="1557"/>
                  <a:pt x="6955" y="3478"/>
                </a:cubicBezTo>
                <a:cubicBezTo>
                  <a:pt x="6955" y="5398"/>
                  <a:pt x="5398" y="6955"/>
                  <a:pt x="3478" y="6955"/>
                </a:cubicBezTo>
                <a:cubicBezTo>
                  <a:pt x="1557" y="6955"/>
                  <a:pt x="0" y="5398"/>
                  <a:pt x="0" y="3478"/>
                </a:cubicBezTo>
                <a:close/>
              </a:path>
            </a:pathLst>
          </a:custGeom>
        </p:spPr>
      </p:pic>
      <p:sp>
        <p:nvSpPr>
          <p:cNvPr id="18" name="任意多边形 17"/>
          <p:cNvSpPr/>
          <p:nvPr>
            <p:custDataLst>
              <p:tags r:id="rId13"/>
            </p:custDataLst>
          </p:nvPr>
        </p:nvSpPr>
        <p:spPr>
          <a:xfrm>
            <a:off x="4453890" y="1506220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5080635" y="2098675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5080635" y="1720850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16"/>
            </p:custDataLst>
          </p:nvPr>
        </p:nvSpPr>
        <p:spPr>
          <a:xfrm>
            <a:off x="4453890" y="3128645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5080635" y="3721100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5080635" y="33432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19"/>
            </p:custDataLst>
          </p:nvPr>
        </p:nvSpPr>
        <p:spPr>
          <a:xfrm>
            <a:off x="4453890" y="4751070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5080635" y="5343525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5080635" y="4965700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0" name="http://photo-static-api.fotomore.com/creative/vcg/400/new/VCG211295212586.jpg" descr="templates\picture_hover\&amp;pky93197508274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660" t="20144" r="9095" b="15344"/>
          <a:stretch>
            <a:fillRect/>
          </a:stretch>
        </p:blipFill>
        <p:spPr>
          <a:xfrm>
            <a:off x="7134225" y="1475740"/>
            <a:ext cx="4348480" cy="2389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48" h="3763">
                <a:moveTo>
                  <a:pt x="0" y="226"/>
                </a:moveTo>
                <a:cubicBezTo>
                  <a:pt x="0" y="101"/>
                  <a:pt x="101" y="0"/>
                  <a:pt x="226" y="0"/>
                </a:cubicBezTo>
                <a:lnTo>
                  <a:pt x="6622" y="0"/>
                </a:lnTo>
                <a:cubicBezTo>
                  <a:pt x="6747" y="0"/>
                  <a:pt x="6848" y="101"/>
                  <a:pt x="6848" y="226"/>
                </a:cubicBezTo>
                <a:lnTo>
                  <a:pt x="6848" y="3537"/>
                </a:lnTo>
                <a:cubicBezTo>
                  <a:pt x="6848" y="3662"/>
                  <a:pt x="6747" y="3763"/>
                  <a:pt x="6622" y="3763"/>
                </a:cubicBezTo>
                <a:lnTo>
                  <a:pt x="226" y="3763"/>
                </a:lnTo>
                <a:cubicBezTo>
                  <a:pt x="101" y="3763"/>
                  <a:pt x="0" y="3662"/>
                  <a:pt x="0" y="3537"/>
                </a:cubicBezTo>
                <a:lnTo>
                  <a:pt x="0" y="226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 rot="0">
            <a:off x="10803255" y="771366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8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9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802640" y="4218305"/>
            <a:ext cx="1374140" cy="137414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80085" y="4095750"/>
            <a:ext cx="1619250" cy="1619250"/>
          </a:xfrm>
          <a:prstGeom prst="ellipse">
            <a:avLst/>
          </a:prstGeom>
          <a:noFill/>
          <a:ln>
            <a:gradFill>
              <a:gsLst>
                <a:gs pos="0">
                  <a:srgbClr val="CABDFF"/>
                </a:gs>
                <a:gs pos="64000">
                  <a:srgbClr val="F881FF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343435383036313b343532343037313bd7cabdf0b3efb4eb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195" y="4594860"/>
            <a:ext cx="621030" cy="621030"/>
          </a:xfrm>
          <a:prstGeom prst="rect">
            <a:avLst/>
          </a:prstGeom>
        </p:spPr>
      </p:pic>
      <p:pic>
        <p:nvPicPr>
          <p:cNvPr id="4" name="http://photo-static-api.fotomore.com/creative/vcg/400/version23/VCG21gic3736270.jpg" descr="templates\picture_hover\&amp;pky96203088456&amp;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567" t="624" r="4415" b="12410"/>
          <a:stretch>
            <a:fillRect/>
          </a:stretch>
        </p:blipFill>
        <p:spPr>
          <a:xfrm>
            <a:off x="2667000" y="1475740"/>
            <a:ext cx="4348480" cy="2389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48" h="3763">
                <a:moveTo>
                  <a:pt x="0" y="226"/>
                </a:moveTo>
                <a:cubicBezTo>
                  <a:pt x="0" y="101"/>
                  <a:pt x="101" y="0"/>
                  <a:pt x="226" y="0"/>
                </a:cubicBezTo>
                <a:lnTo>
                  <a:pt x="6622" y="0"/>
                </a:lnTo>
                <a:cubicBezTo>
                  <a:pt x="6747" y="0"/>
                  <a:pt x="6848" y="101"/>
                  <a:pt x="6848" y="226"/>
                </a:cubicBezTo>
                <a:lnTo>
                  <a:pt x="6848" y="3537"/>
                </a:lnTo>
                <a:cubicBezTo>
                  <a:pt x="6848" y="3662"/>
                  <a:pt x="6747" y="3763"/>
                  <a:pt x="6622" y="3763"/>
                </a:cubicBezTo>
                <a:lnTo>
                  <a:pt x="226" y="3763"/>
                </a:lnTo>
                <a:cubicBezTo>
                  <a:pt x="101" y="3763"/>
                  <a:pt x="0" y="3662"/>
                  <a:pt x="0" y="3537"/>
                </a:cubicBezTo>
                <a:lnTo>
                  <a:pt x="0" y="226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>
            <p:custDataLst>
              <p:tags r:id="rId16"/>
            </p:custDataLst>
          </p:nvPr>
        </p:nvSpPr>
        <p:spPr>
          <a:xfrm>
            <a:off x="2420620" y="4018915"/>
            <a:ext cx="9066530" cy="175641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7"/>
            </p:custDataLst>
          </p:nvPr>
        </p:nvSpPr>
        <p:spPr>
          <a:xfrm>
            <a:off x="3053715" y="4673600"/>
            <a:ext cx="36906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8"/>
            </p:custDataLst>
          </p:nvPr>
        </p:nvSpPr>
        <p:spPr>
          <a:xfrm>
            <a:off x="3053715" y="42957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7294245" y="4673600"/>
            <a:ext cx="36906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0"/>
            </p:custDataLst>
          </p:nvPr>
        </p:nvSpPr>
        <p:spPr>
          <a:xfrm>
            <a:off x="7294245" y="42957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5400675" y="3127375"/>
            <a:ext cx="1597660" cy="76835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4400">
                <a:ln w="12700">
                  <a:solidFill>
                    <a:srgbClr val="EEE9FF"/>
                  </a:solidFill>
                </a:ln>
                <a:solidFill>
                  <a:schemeClr val="bg1">
                    <a:alpha val="10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01</a:t>
            </a:r>
            <a:endParaRPr lang="en-US" altLang="zh-CN" sz="4400">
              <a:ln w="12700">
                <a:solidFill>
                  <a:srgbClr val="EEE9FF"/>
                </a:solidFill>
              </a:ln>
              <a:solidFill>
                <a:schemeClr val="bg1">
                  <a:alpha val="10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9874885" y="3127375"/>
            <a:ext cx="1597660" cy="76835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4400">
                <a:ln w="12700">
                  <a:solidFill>
                    <a:srgbClr val="EEE9FF"/>
                  </a:solidFill>
                </a:ln>
                <a:solidFill>
                  <a:schemeClr val="bg1">
                    <a:alpha val="10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02</a:t>
            </a:r>
            <a:endParaRPr lang="en-US" altLang="zh-CN" sz="4400">
              <a:ln w="12700">
                <a:solidFill>
                  <a:srgbClr val="EEE9FF"/>
                </a:solidFill>
              </a:ln>
              <a:solidFill>
                <a:schemeClr val="bg1">
                  <a:alpha val="10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1"/>
          <p:cNvPicPr>
            <a:picLocks noChangeAspect="1"/>
          </p:cNvPicPr>
          <p:nvPr/>
        </p:nvPicPr>
        <p:blipFill>
          <a:blip r:embed="rId1">
            <a:alphaModFix amt="11000"/>
          </a:blip>
          <a:srcRect l="64672"/>
          <a:stretch>
            <a:fillRect/>
          </a:stretch>
        </p:blipFill>
        <p:spPr>
          <a:xfrm rot="3780000" flipH="1" flipV="1">
            <a:off x="6093460" y="4380865"/>
            <a:ext cx="2084705" cy="1662430"/>
          </a:xfrm>
          <a:prstGeom prst="rect">
            <a:avLst/>
          </a:prstGeom>
          <a:effectLst/>
        </p:spPr>
      </p:pic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 flipH="1">
            <a:off x="6426200" y="39636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>
            <p:custDataLst>
              <p:tags r:id="rId3"/>
            </p:custDataLst>
          </p:nvPr>
        </p:nvSpPr>
        <p:spPr>
          <a:xfrm flipH="1">
            <a:off x="6426200" y="15252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>
            <p:custDataLst>
              <p:tags r:id="rId4"/>
            </p:custDataLst>
          </p:nvPr>
        </p:nvSpPr>
        <p:spPr>
          <a:xfrm>
            <a:off x="505460" y="39636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505460" y="15252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8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9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0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1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10433685" y="165925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03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352155" y="2428240"/>
            <a:ext cx="31222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9826625" y="2050415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10433685" y="409130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04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8352155" y="4872355"/>
            <a:ext cx="31222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9826625" y="44945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{sub_title_4}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9"/>
            </p:custDataLst>
          </p:nvPr>
        </p:nvSpPr>
        <p:spPr>
          <a:xfrm>
            <a:off x="776605" y="1662430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01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765810" y="242506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765810" y="204724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776605" y="409511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02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765810" y="486981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765810" y="449199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51" name="图片 50" descr="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"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6922135" y="2089785"/>
            <a:ext cx="668020" cy="538480"/>
          </a:xfrm>
          <a:prstGeom prst="rect">
            <a:avLst/>
          </a:prstGeom>
        </p:spPr>
      </p:pic>
      <p:sp>
        <p:nvSpPr>
          <p:cNvPr id="11" name="椭圆 10"/>
          <p:cNvSpPr/>
          <p:nvPr>
            <p:custDataLst>
              <p:tags r:id="rId26"/>
            </p:custDataLst>
          </p:nvPr>
        </p:nvSpPr>
        <p:spPr>
          <a:xfrm>
            <a:off x="4322445" y="1908810"/>
            <a:ext cx="3535680" cy="3535680"/>
          </a:xfrm>
          <a:prstGeom prst="ellipse">
            <a:avLst/>
          </a:prstGeom>
          <a:gradFill>
            <a:gsLst>
              <a:gs pos="58000">
                <a:srgbClr val="E8E2FF">
                  <a:alpha val="0"/>
                </a:srgbClr>
              </a:gs>
              <a:gs pos="17000">
                <a:srgbClr val="EEE9FF"/>
              </a:gs>
              <a:gs pos="37000">
                <a:srgbClr val="EBE6FF">
                  <a:alpha val="0"/>
                </a:srgbClr>
              </a:gs>
              <a:gs pos="100000">
                <a:srgbClr val="EEE9FF"/>
              </a:gs>
            </a:gsLst>
            <a:lin ang="0" scaled="0"/>
          </a:gradFill>
          <a:ln>
            <a:gradFill>
              <a:gsLst>
                <a:gs pos="100000">
                  <a:srgbClr val="EEE9FF"/>
                </a:gs>
                <a:gs pos="0">
                  <a:srgbClr val="EEE9FF"/>
                </a:gs>
                <a:gs pos="71000">
                  <a:srgbClr val="EEE9FF">
                    <a:alpha val="0"/>
                  </a:srgbClr>
                </a:gs>
                <a:gs pos="26000">
                  <a:srgbClr val="EEE9FF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27"/>
            </p:custDataLst>
          </p:nvPr>
        </p:nvSpPr>
        <p:spPr>
          <a:xfrm>
            <a:off x="4699000" y="2285365"/>
            <a:ext cx="2782570" cy="278257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8"/>
            </p:custDataLst>
          </p:nvPr>
        </p:nvSpPr>
        <p:spPr>
          <a:xfrm>
            <a:off x="4982210" y="2568575"/>
            <a:ext cx="2216785" cy="2216785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74335" y="3077210"/>
            <a:ext cx="12325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项目</a:t>
            </a:r>
            <a:endParaRPr lang="zh-CN" altLang="en-US" sz="36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成果</a:t>
            </a:r>
            <a:endParaRPr lang="zh-CN" altLang="en-US" sz="36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pic>
        <p:nvPicPr>
          <p:cNvPr id="52" name="图片 51" descr="1"/>
          <p:cNvPicPr>
            <a:picLocks noChangeAspect="1"/>
          </p:cNvPicPr>
          <p:nvPr/>
        </p:nvPicPr>
        <p:blipFill>
          <a:blip r:embed="rId1"/>
          <a:srcRect l="64672"/>
          <a:stretch>
            <a:fillRect/>
          </a:stretch>
        </p:blipFill>
        <p:spPr>
          <a:xfrm flipV="1">
            <a:off x="3340735" y="3504565"/>
            <a:ext cx="1368425" cy="1090930"/>
          </a:xfrm>
          <a:prstGeom prst="rect">
            <a:avLst/>
          </a:prstGeom>
          <a:effectLst/>
        </p:spPr>
      </p:pic>
    </p:spTree>
    <p:custDataLst>
      <p:tags r:id="rId2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8" name="图片 37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1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784080" y="4380865"/>
            <a:ext cx="2512060" cy="20262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zh-CN" altLang="en-US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6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7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8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9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>
            <p:custDataLst>
              <p:tags r:id="rId10"/>
            </p:custDataLst>
          </p:nvPr>
        </p:nvSpPr>
        <p:spPr>
          <a:xfrm>
            <a:off x="6187440" y="161099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1"/>
            </p:custDataLst>
          </p:nvPr>
        </p:nvSpPr>
        <p:spPr>
          <a:xfrm>
            <a:off x="6187440" y="380174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701040" y="161099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3"/>
            </p:custDataLst>
          </p:nvPr>
        </p:nvSpPr>
        <p:spPr>
          <a:xfrm>
            <a:off x="701040" y="380174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14"/>
            </p:custDataLst>
          </p:nvPr>
        </p:nvSpPr>
        <p:spPr>
          <a:xfrm>
            <a:off x="1073150" y="201866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15"/>
            </p:custDataLst>
          </p:nvPr>
        </p:nvSpPr>
        <p:spPr>
          <a:xfrm>
            <a:off x="1198880" y="214439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2586990" y="243395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2586990" y="20561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8"/>
            </p:custDataLst>
          </p:nvPr>
        </p:nvSpPr>
        <p:spPr>
          <a:xfrm>
            <a:off x="1073150" y="420941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19"/>
            </p:custDataLst>
          </p:nvPr>
        </p:nvSpPr>
        <p:spPr>
          <a:xfrm>
            <a:off x="1198880" y="433514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0"/>
            </p:custDataLst>
          </p:nvPr>
        </p:nvSpPr>
        <p:spPr>
          <a:xfrm>
            <a:off x="2586990" y="462470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2586990" y="424688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22"/>
            </p:custDataLst>
          </p:nvPr>
        </p:nvSpPr>
        <p:spPr>
          <a:xfrm>
            <a:off x="6488430" y="201866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23"/>
            </p:custDataLst>
          </p:nvPr>
        </p:nvSpPr>
        <p:spPr>
          <a:xfrm>
            <a:off x="6614160" y="214439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4"/>
            </p:custDataLst>
          </p:nvPr>
        </p:nvSpPr>
        <p:spPr>
          <a:xfrm>
            <a:off x="8002270" y="243395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8002270" y="20561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26"/>
            </p:custDataLst>
          </p:nvPr>
        </p:nvSpPr>
        <p:spPr>
          <a:xfrm>
            <a:off x="6488430" y="420941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椭圆 26"/>
          <p:cNvSpPr/>
          <p:nvPr>
            <p:custDataLst>
              <p:tags r:id="rId27"/>
            </p:custDataLst>
          </p:nvPr>
        </p:nvSpPr>
        <p:spPr>
          <a:xfrm>
            <a:off x="6614160" y="433514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8"/>
            </p:custDataLst>
          </p:nvPr>
        </p:nvSpPr>
        <p:spPr>
          <a:xfrm>
            <a:off x="8002270" y="462470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9"/>
            </p:custDataLst>
          </p:nvPr>
        </p:nvSpPr>
        <p:spPr>
          <a:xfrm>
            <a:off x="8002270" y="424688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{sub_title_4}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pic>
        <p:nvPicPr>
          <p:cNvPr id="32" name="图片 31" descr="343435383036313b343532343035373bcad0b3a1b7d6cef6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40180" y="2385695"/>
            <a:ext cx="501650" cy="501650"/>
          </a:xfrm>
          <a:prstGeom prst="rect">
            <a:avLst/>
          </a:prstGeom>
        </p:spPr>
      </p:pic>
      <p:pic>
        <p:nvPicPr>
          <p:cNvPr id="33" name="图片 32" descr="343435383036313b343532373337353bd5bdc2d4b6a8cebb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55460" y="4599305"/>
            <a:ext cx="501650" cy="501650"/>
          </a:xfrm>
          <a:prstGeom prst="rect">
            <a:avLst/>
          </a:prstGeom>
        </p:spPr>
      </p:pic>
      <p:pic>
        <p:nvPicPr>
          <p:cNvPr id="34" name="图片 33" descr="343435383036313b343532343036373bc9e7bbe1c6c0bcdb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5460" y="2385695"/>
            <a:ext cx="501650" cy="501650"/>
          </a:xfrm>
          <a:prstGeom prst="rect">
            <a:avLst/>
          </a:prstGeom>
        </p:spPr>
      </p:pic>
      <p:pic>
        <p:nvPicPr>
          <p:cNvPr id="35" name="图片 34" descr="343435383036313b343532343035313bbcdbd6b5b9dcc0ed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440180" y="4586605"/>
            <a:ext cx="501650" cy="501650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{no}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4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5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6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7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1422718" y="2214880"/>
            <a:ext cx="9441180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{summarize_content}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2" name="直接箭头连接符 1"/>
          <p:cNvCxnSpPr/>
          <p:nvPr>
            <p:custDataLst>
              <p:tags r:id="rId9"/>
            </p:custDataLst>
          </p:nvPr>
        </p:nvCxnSpPr>
        <p:spPr>
          <a:xfrm>
            <a:off x="673735" y="3455670"/>
            <a:ext cx="10830560" cy="0"/>
          </a:xfrm>
          <a:prstGeom prst="straightConnector1">
            <a:avLst/>
          </a:prstGeom>
          <a:ln w="12700">
            <a:solidFill>
              <a:srgbClr val="E2DB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1900238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11"/>
            </p:custDataLst>
          </p:nvPr>
        </p:nvSpPr>
        <p:spPr>
          <a:xfrm>
            <a:off x="4638993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2"/>
            </p:custDataLst>
          </p:nvPr>
        </p:nvSpPr>
        <p:spPr>
          <a:xfrm>
            <a:off x="7377113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13"/>
            </p:custDataLst>
          </p:nvPr>
        </p:nvSpPr>
        <p:spPr>
          <a:xfrm>
            <a:off x="10115868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4"/>
            </p:custDataLst>
          </p:nvPr>
        </p:nvSpPr>
        <p:spPr>
          <a:xfrm>
            <a:off x="700405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15"/>
            </p:custDataLst>
          </p:nvPr>
        </p:nvSpPr>
        <p:spPr>
          <a:xfrm>
            <a:off x="3439160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6"/>
            </p:custDataLst>
          </p:nvPr>
        </p:nvSpPr>
        <p:spPr>
          <a:xfrm>
            <a:off x="6177280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17"/>
            </p:custDataLst>
          </p:nvPr>
        </p:nvSpPr>
        <p:spPr>
          <a:xfrm>
            <a:off x="8916035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4040505" y="1524000"/>
            <a:ext cx="435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2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{summarize_title}</a:t>
            </a:r>
            <a:endParaRPr lang="en-US" altLang="zh-CN" sz="32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956628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3695383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6433503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9172258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3"/>
            </p:custDataLst>
          </p:nvPr>
        </p:nvSpPr>
        <p:spPr>
          <a:xfrm>
            <a:off x="1465263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01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4"/>
            </p:custDataLst>
          </p:nvPr>
        </p:nvSpPr>
        <p:spPr>
          <a:xfrm>
            <a:off x="4204018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02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5"/>
            </p:custDataLst>
          </p:nvPr>
        </p:nvSpPr>
        <p:spPr>
          <a:xfrm>
            <a:off x="6942138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03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9680893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04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7"/>
            </p:custDataLst>
          </p:nvPr>
        </p:nvSpPr>
        <p:spPr>
          <a:xfrm>
            <a:off x="1167765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{subtitle_1}</a:t>
            </a:r>
            <a:endParaRPr lang="en-US" altLang="zh-CN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>
            <a:off x="3906520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{subtitle_2}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9"/>
            </p:custDataLst>
          </p:nvPr>
        </p:nvSpPr>
        <p:spPr>
          <a:xfrm>
            <a:off x="6644640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{subtitle_3}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30"/>
            </p:custDataLst>
          </p:nvPr>
        </p:nvSpPr>
        <p:spPr>
          <a:xfrm>
            <a:off x="9383395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{subtitle_4}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3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7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8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9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2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3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4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5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6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9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1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2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08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09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1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2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3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4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5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7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28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29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1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2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3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34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3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4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5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6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7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8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9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1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2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3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4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5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6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7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8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9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1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2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3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4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5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7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8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9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1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2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3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7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8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9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1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2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3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4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5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4.xml><?xml version="1.0" encoding="utf-8"?>
<p:tagLst xmlns:p="http://schemas.openxmlformats.org/presentationml/2006/main">
  <p:tag name="COMMONDATA" val="eyJoZGlkIjoiY2EzZGMyZjY1YTE1M2ExMzhhOWU4MTI5ZWFlZmRiODkifQ=="/>
  <p:tag name="KSO_WPP_MARK_KEY" val="ce6a7787-cb08-4d20-a230-7836976e3123"/>
  <p:tag name="commondata" val="eyJoZGlkIjoiNzJlMDIzODJiY2M3ODk5YTI4ZmU4ZTA2YTczNDdiZmYifQ==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E2DB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846</Words>
  <Application>WPS 演示</Application>
  <PresentationFormat>宽屏</PresentationFormat>
  <Paragraphs>179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思源黑体 CN Medium</vt:lpstr>
      <vt:lpstr>Wingdings</vt:lpstr>
      <vt:lpstr>思源黑体 CN Heavy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</cp:lastModifiedBy>
  <cp:revision>355</cp:revision>
  <dcterms:created xsi:type="dcterms:W3CDTF">2019-06-19T02:08:00Z</dcterms:created>
  <dcterms:modified xsi:type="dcterms:W3CDTF">2024-03-28T14:50:51Z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A1A01AC558A9426091A4C5C4BC481329_11</vt:lpwstr>
  </property>
</Properties>
</file>